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slides/_rels/slide8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_rels/slideMaster26.xml.rels" ContentType="application/vnd.openxmlformats-package.relationships+xml"/>
  <Override PartName="/ppt/slideMasters/_rels/slideMaster13.xml.rels" ContentType="application/vnd.openxmlformats-package.relationships+xml"/>
  <Override PartName="/ppt/slideMasters/_rels/slideMaster1.xml.rels" ContentType="application/vnd.openxmlformats-package.relationships+xml"/>
  <Override PartName="/ppt/slideMasters/slideMaster1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6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3.xml" ContentType="application/vnd.openxmlformats-officedocument.presentationml.slideLayout+xml"/>
  <Override PartName="/ppt/media/media1.avi" ContentType="video/x-msvideo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5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13.xml"/><Relationship Id="rId4" Type="http://schemas.openxmlformats.org/officeDocument/2006/relationships/slideMaster" Target="slideMasters/slideMaster26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8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ADE2C2B-BE82-48EE-A5E2-E60237EFD03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ftr" idx="28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sldNum" idx="29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F5D5E3F-6A13-4BB5-9325-A5DB2EA5DF0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dt" idx="30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5"/>
          <p:cNvSpPr>
            <a:spLocks noGrp="1"/>
          </p:cNvSpPr>
          <p:nvPr>
            <p:ph type="ftr" idx="31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6"/>
          <p:cNvSpPr>
            <a:spLocks noGrp="1"/>
          </p:cNvSpPr>
          <p:nvPr>
            <p:ph type="sldNum" idx="32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7F2080B-6EE2-40CE-8C66-3BF03C583C0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7"/>
          <p:cNvSpPr>
            <a:spLocks noGrp="1"/>
          </p:cNvSpPr>
          <p:nvPr>
            <p:ph type="dt" idx="33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 type="ftr" idx="34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6"/>
          <p:cNvSpPr>
            <a:spLocks noGrp="1"/>
          </p:cNvSpPr>
          <p:nvPr>
            <p:ph type="sldNum" idx="35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D2510EB-4C68-45F0-8D46-70A39749AFE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7"/>
          <p:cNvSpPr>
            <a:spLocks noGrp="1"/>
          </p:cNvSpPr>
          <p:nvPr>
            <p:ph type="dt" idx="36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ftr" idx="37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6"/>
          <p:cNvSpPr>
            <a:spLocks noGrp="1"/>
          </p:cNvSpPr>
          <p:nvPr>
            <p:ph type="sldNum" idx="38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93F5F8B-297F-457C-8906-06B58228490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7"/>
          <p:cNvSpPr>
            <a:spLocks noGrp="1"/>
          </p:cNvSpPr>
          <p:nvPr>
            <p:ph type="dt" idx="39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8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ftr" idx="40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 type="sldNum" idx="41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F1876A7-0B2D-4E07-BDC4-ED5777F7D8C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 type="dt" idx="42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8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8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ftr" idx="43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5"/>
          <p:cNvSpPr>
            <a:spLocks noGrp="1"/>
          </p:cNvSpPr>
          <p:nvPr>
            <p:ph type="sldNum" idx="44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E639328-C973-4C72-BAE5-20ADA7D0C0A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6"/>
          <p:cNvSpPr>
            <a:spLocks noGrp="1"/>
          </p:cNvSpPr>
          <p:nvPr>
            <p:ph type="dt" idx="45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6"/>
          <p:cNvSpPr>
            <a:spLocks noGrp="1"/>
          </p:cNvSpPr>
          <p:nvPr>
            <p:ph type="ftr" idx="46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7"/>
          <p:cNvSpPr>
            <a:spLocks noGrp="1"/>
          </p:cNvSpPr>
          <p:nvPr>
            <p:ph type="sldNum" idx="47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2B4BF3E-713E-439C-8476-6E352F94778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8"/>
          <p:cNvSpPr>
            <a:spLocks noGrp="1"/>
          </p:cNvSpPr>
          <p:nvPr>
            <p:ph type="dt" idx="48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3570840" y="132660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6637320" y="132660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5"/>
          <p:cNvSpPr>
            <a:spLocks noGrp="1"/>
          </p:cNvSpPr>
          <p:nvPr>
            <p:ph type="body"/>
          </p:nvPr>
        </p:nvSpPr>
        <p:spPr>
          <a:xfrm>
            <a:off x="504000" y="304344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6"/>
          <p:cNvSpPr>
            <a:spLocks noGrp="1"/>
          </p:cNvSpPr>
          <p:nvPr>
            <p:ph type="body"/>
          </p:nvPr>
        </p:nvSpPr>
        <p:spPr>
          <a:xfrm>
            <a:off x="3570840" y="304344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PlaceHolder 7"/>
          <p:cNvSpPr>
            <a:spLocks noGrp="1"/>
          </p:cNvSpPr>
          <p:nvPr>
            <p:ph type="body"/>
          </p:nvPr>
        </p:nvSpPr>
        <p:spPr>
          <a:xfrm>
            <a:off x="6637320" y="304344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PlaceHolder 8"/>
          <p:cNvSpPr>
            <a:spLocks noGrp="1"/>
          </p:cNvSpPr>
          <p:nvPr>
            <p:ph type="ftr" idx="49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9"/>
          <p:cNvSpPr>
            <a:spLocks noGrp="1"/>
          </p:cNvSpPr>
          <p:nvPr>
            <p:ph type="sldNum" idx="50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D3075E4-6B09-4F76-87EA-C56E10CEBFC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10"/>
          <p:cNvSpPr>
            <a:spLocks noGrp="1"/>
          </p:cNvSpPr>
          <p:nvPr>
            <p:ph type="dt" idx="51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ftr" idx="52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sldNum" idx="53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10AED3E-DA95-4A68-A172-0435BD2D2B4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dt" idx="54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ftr" idx="55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sldNum" idx="56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FBC4B51-DC14-4C19-B209-B11FA55B7B6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dt" idx="57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8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8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4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sldNum" idx="5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84AC5DF-BE71-4A64-9966-4283A342BE1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dt" idx="6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ftr" idx="58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sldNum" idx="59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5CDD528-3A5D-48E1-B0F4-8EB7C32CB78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dt" idx="60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8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ftr" idx="61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sldNum" idx="62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D7BCC48-F080-47B8-8961-539AB5F3880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dt" idx="63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ftr" idx="64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PlaceHolder 5"/>
          <p:cNvSpPr>
            <a:spLocks noGrp="1"/>
          </p:cNvSpPr>
          <p:nvPr>
            <p:ph type="sldNum" idx="65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DD06594-6BCC-4004-B62A-DCA1BD3EA29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PlaceHolder 6"/>
          <p:cNvSpPr>
            <a:spLocks noGrp="1"/>
          </p:cNvSpPr>
          <p:nvPr>
            <p:ph type="dt" idx="66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ftr" idx="67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sldNum" idx="68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7CA0E64-FFC3-4CE2-A966-F475480E7D7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dt" idx="69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ftr" idx="70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sldNum" idx="71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70212B8-C23B-46AC-B0E3-9683CCEA868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dt" idx="72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Default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PlaceHolder 5"/>
          <p:cNvSpPr>
            <a:spLocks noGrp="1"/>
          </p:cNvSpPr>
          <p:nvPr>
            <p:ph type="ftr" idx="73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PlaceHolder 6"/>
          <p:cNvSpPr>
            <a:spLocks noGrp="1"/>
          </p:cNvSpPr>
          <p:nvPr>
            <p:ph type="sldNum" idx="74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4607DEC-98E3-45A0-9CB0-3635458C61B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PlaceHolder 7"/>
          <p:cNvSpPr>
            <a:spLocks noGrp="1"/>
          </p:cNvSpPr>
          <p:nvPr>
            <p:ph type="dt" idx="75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8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PlaceHolder 5"/>
          <p:cNvSpPr>
            <a:spLocks noGrp="1"/>
          </p:cNvSpPr>
          <p:nvPr>
            <p:ph type="ftr" idx="76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6"/>
          <p:cNvSpPr>
            <a:spLocks noGrp="1"/>
          </p:cNvSpPr>
          <p:nvPr>
            <p:ph type="sldNum" idx="77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9F84C99-FF57-4CA0-8902-34E6A5838D9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PlaceHolder 7"/>
          <p:cNvSpPr>
            <a:spLocks noGrp="1"/>
          </p:cNvSpPr>
          <p:nvPr>
            <p:ph type="dt" idx="78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8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PlaceHolder 3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8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PlaceHolder 4"/>
          <p:cNvSpPr>
            <a:spLocks noGrp="1"/>
          </p:cNvSpPr>
          <p:nvPr>
            <p:ph type="ftr" idx="79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PlaceHolder 5"/>
          <p:cNvSpPr>
            <a:spLocks noGrp="1"/>
          </p:cNvSpPr>
          <p:nvPr>
            <p:ph type="sldNum" idx="80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FC44970-2F7A-48EC-876A-03CECC11D14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PlaceHolder 6"/>
          <p:cNvSpPr>
            <a:spLocks noGrp="1"/>
          </p:cNvSpPr>
          <p:nvPr>
            <p:ph type="dt" idx="81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PlaceHolder 5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PlaceHolder 6"/>
          <p:cNvSpPr>
            <a:spLocks noGrp="1"/>
          </p:cNvSpPr>
          <p:nvPr>
            <p:ph type="ftr" idx="82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PlaceHolder 7"/>
          <p:cNvSpPr>
            <a:spLocks noGrp="1"/>
          </p:cNvSpPr>
          <p:nvPr>
            <p:ph type="sldNum" idx="83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2BECBDD-BBD9-4C73-8D83-029CC87E5BF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PlaceHolder 8"/>
          <p:cNvSpPr>
            <a:spLocks noGrp="1"/>
          </p:cNvSpPr>
          <p:nvPr>
            <p:ph type="dt" idx="84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body"/>
          </p:nvPr>
        </p:nvSpPr>
        <p:spPr>
          <a:xfrm>
            <a:off x="3570840" y="132660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PlaceHolder 4"/>
          <p:cNvSpPr>
            <a:spLocks noGrp="1"/>
          </p:cNvSpPr>
          <p:nvPr>
            <p:ph type="body"/>
          </p:nvPr>
        </p:nvSpPr>
        <p:spPr>
          <a:xfrm>
            <a:off x="6637320" y="132660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PlaceHolder 5"/>
          <p:cNvSpPr>
            <a:spLocks noGrp="1"/>
          </p:cNvSpPr>
          <p:nvPr>
            <p:ph type="body"/>
          </p:nvPr>
        </p:nvSpPr>
        <p:spPr>
          <a:xfrm>
            <a:off x="504000" y="304344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PlaceHolder 6"/>
          <p:cNvSpPr>
            <a:spLocks noGrp="1"/>
          </p:cNvSpPr>
          <p:nvPr>
            <p:ph type="body"/>
          </p:nvPr>
        </p:nvSpPr>
        <p:spPr>
          <a:xfrm>
            <a:off x="3570840" y="304344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PlaceHolder 7"/>
          <p:cNvSpPr>
            <a:spLocks noGrp="1"/>
          </p:cNvSpPr>
          <p:nvPr>
            <p:ph type="body"/>
          </p:nvPr>
        </p:nvSpPr>
        <p:spPr>
          <a:xfrm>
            <a:off x="6637320" y="304344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PlaceHolder 8"/>
          <p:cNvSpPr>
            <a:spLocks noGrp="1"/>
          </p:cNvSpPr>
          <p:nvPr>
            <p:ph type="ftr" idx="85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PlaceHolder 9"/>
          <p:cNvSpPr>
            <a:spLocks noGrp="1"/>
          </p:cNvSpPr>
          <p:nvPr>
            <p:ph type="sldNum" idx="86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215C760-ED09-48D7-9E50-9D98760AC78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PlaceHolder 10"/>
          <p:cNvSpPr>
            <a:spLocks noGrp="1"/>
          </p:cNvSpPr>
          <p:nvPr>
            <p:ph type="dt" idx="87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6"/>
          <p:cNvSpPr>
            <a:spLocks noGrp="1"/>
          </p:cNvSpPr>
          <p:nvPr>
            <p:ph type="ftr" idx="7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7"/>
          <p:cNvSpPr>
            <a:spLocks noGrp="1"/>
          </p:cNvSpPr>
          <p:nvPr>
            <p:ph type="sldNum" idx="8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52C0724-A51F-4AB0-9E92-DF00C94AF63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8"/>
          <p:cNvSpPr>
            <a:spLocks noGrp="1"/>
          </p:cNvSpPr>
          <p:nvPr>
            <p:ph type="dt" idx="9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ftr" idx="91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sldNum" idx="92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70B6FB1-B5E7-470B-A28F-0ECFB31E6DE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dt" idx="93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ftr" idx="88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sldNum" idx="89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5D3E6FA-00F8-4543-AB30-2DF3379B2E6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 type="dt" idx="90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ftr" idx="94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 type="sldNum" idx="95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EE83A2F-76CC-48C2-8EC5-D8B601FB147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PlaceHolder 4"/>
          <p:cNvSpPr>
            <a:spLocks noGrp="1"/>
          </p:cNvSpPr>
          <p:nvPr>
            <p:ph type="dt" idx="96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8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ftr" idx="97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PlaceHolder 4"/>
          <p:cNvSpPr>
            <a:spLocks noGrp="1"/>
          </p:cNvSpPr>
          <p:nvPr>
            <p:ph type="sldNum" idx="98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0EFF22A-2A7B-4EA8-B54B-20D4E7B33F2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PlaceHolder 5"/>
          <p:cNvSpPr>
            <a:spLocks noGrp="1"/>
          </p:cNvSpPr>
          <p:nvPr>
            <p:ph type="dt" idx="99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ftr" idx="100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PlaceHolder 5"/>
          <p:cNvSpPr>
            <a:spLocks noGrp="1"/>
          </p:cNvSpPr>
          <p:nvPr>
            <p:ph type="sldNum" idx="101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CEEE824-57E1-4A43-AD7D-9BB68CC52E3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PlaceHolder 6"/>
          <p:cNvSpPr>
            <a:spLocks noGrp="1"/>
          </p:cNvSpPr>
          <p:nvPr>
            <p:ph type="dt" idx="102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 type="ftr" idx="103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 type="sldNum" idx="104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01AE3B7-7EAD-41C4-A78A-37C7873CC97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PlaceHolder 4"/>
          <p:cNvSpPr>
            <a:spLocks noGrp="1"/>
          </p:cNvSpPr>
          <p:nvPr>
            <p:ph type="dt" idx="105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ftr" idx="106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PlaceHolder 2"/>
          <p:cNvSpPr>
            <a:spLocks noGrp="1"/>
          </p:cNvSpPr>
          <p:nvPr>
            <p:ph type="sldNum" idx="107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764FD3A-1EB1-4B32-8342-A0A6CED9D30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PlaceHolder 3"/>
          <p:cNvSpPr>
            <a:spLocks noGrp="1"/>
          </p:cNvSpPr>
          <p:nvPr>
            <p:ph type="dt" idx="108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Default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PlaceHolder 5"/>
          <p:cNvSpPr>
            <a:spLocks noGrp="1"/>
          </p:cNvSpPr>
          <p:nvPr>
            <p:ph type="ftr" idx="109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PlaceHolder 6"/>
          <p:cNvSpPr>
            <a:spLocks noGrp="1"/>
          </p:cNvSpPr>
          <p:nvPr>
            <p:ph type="sldNum" idx="110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24AF841-3DD4-4826-93FD-EC9D5A62F45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PlaceHolder 7"/>
          <p:cNvSpPr>
            <a:spLocks noGrp="1"/>
          </p:cNvSpPr>
          <p:nvPr>
            <p:ph type="dt" idx="111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PlaceHolder 4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PlaceHolder 5"/>
          <p:cNvSpPr>
            <a:spLocks noGrp="1"/>
          </p:cNvSpPr>
          <p:nvPr>
            <p:ph type="ftr" idx="112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PlaceHolder 6"/>
          <p:cNvSpPr>
            <a:spLocks noGrp="1"/>
          </p:cNvSpPr>
          <p:nvPr>
            <p:ph type="sldNum" idx="113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1B38A16-ABDF-400A-BAA5-27C45BD4691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PlaceHolder 7"/>
          <p:cNvSpPr>
            <a:spLocks noGrp="1"/>
          </p:cNvSpPr>
          <p:nvPr>
            <p:ph type="dt" idx="114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570840" y="132660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637320" y="132660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body"/>
          </p:nvPr>
        </p:nvSpPr>
        <p:spPr>
          <a:xfrm>
            <a:off x="504000" y="304344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body"/>
          </p:nvPr>
        </p:nvSpPr>
        <p:spPr>
          <a:xfrm>
            <a:off x="3570840" y="304344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7"/>
          <p:cNvSpPr>
            <a:spLocks noGrp="1"/>
          </p:cNvSpPr>
          <p:nvPr>
            <p:ph type="body"/>
          </p:nvPr>
        </p:nvSpPr>
        <p:spPr>
          <a:xfrm>
            <a:off x="6637320" y="304344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8"/>
          <p:cNvSpPr>
            <a:spLocks noGrp="1"/>
          </p:cNvSpPr>
          <p:nvPr>
            <p:ph type="ftr" idx="10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9"/>
          <p:cNvSpPr>
            <a:spLocks noGrp="1"/>
          </p:cNvSpPr>
          <p:nvPr>
            <p:ph type="sldNum" idx="11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4E4A5D5-E175-4B0C-A428-107D4CF7D7E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10"/>
          <p:cNvSpPr>
            <a:spLocks noGrp="1"/>
          </p:cNvSpPr>
          <p:nvPr>
            <p:ph type="dt" idx="12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ftr" idx="13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sldNum" idx="14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9602505-8D54-49DA-B28E-C85F22C5FE4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15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ftr" idx="16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sldNum" idx="17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FAB0AF7-023E-4E88-8E6E-1E023A69294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dt" idx="18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8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ftr" idx="19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sldNum" idx="20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86ED4FD-42AC-4AFA-A47B-62ADA95B9E7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dt" idx="21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ftr" idx="22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sldNum" idx="23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AD39EEF-57D4-4035-A6E6-3D77D4F698A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dt" idx="24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25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26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DB184FC-E53A-454C-AD22-260785D3960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27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5.xml"/>
</Relationships>
</file>

<file path=ppt/slideMasters/_rels/slideMaster26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3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</p:sldMaster>
</file>

<file path=ppt/slideMasters/slideMaster2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video" Target="../media/media1.avi"/><Relationship Id="rId2" Type="http://schemas.microsoft.com/office/2007/relationships/media" Target="../media/media1.avi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8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6840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68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68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68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68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38" name="" descr="">
            <a:hlinkClick r:id="" action="ppaction://media"/>
          </p:cNvPr>
          <p:cNvPicPr/>
          <p:nvPr>
            <a:videoFile r:link="rId1"/>
            <p:extLst>
              <p:ext uri="{DAA4B4D4-6D71-4841-9C94-3DE7FCFB9230}">
                <p14:media r:embed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3429000" y="1227600"/>
            <a:ext cx="3428640" cy="3428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"/>
          <p:cNvSpPr txBox="1"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Application>LibreOffice/25.8.2.2$MacOSX_AARCH64 LibreOffice_project/d401f2107ccab8f924a8e2df40f573aab7605b6f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2025-10-22T00:45:25Z</dcterms:created>
  <dc:creator/>
  <dc:description/>
  <dc:language>en-US</dc:language>
  <cp:lastModifiedBy/>
  <dcterms:modified xsi:type="dcterms:W3CDTF">2025-10-24T12:18:39Z</dcterms:modified>
  <cp:revision>21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