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presentation.xml" ContentType="application/vnd.openxmlformats-officedocument.presentationml.presentation.main+xml"/>
  <Override PartName="/ppt/slideMasters/slideMaster1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_rels/slideMaster13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5.xml.rels" ContentType="application/vnd.openxmlformats-package.relationships+xml"/>
  <Override PartName="/ppt/slideMasters/_rels/slideMaster37.xml.rels" ContentType="application/vnd.openxmlformats-package.relationships+xml"/>
  <Override PartName="/ppt/slideLayouts/slideLayout2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2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3.xml"/><Relationship Id="rId4" Type="http://schemas.openxmlformats.org/officeDocument/2006/relationships/slideMaster" Target="slideMasters/slideMaster25.xml"/><Relationship Id="rId5" Type="http://schemas.openxmlformats.org/officeDocument/2006/relationships/slideMaster" Target="slideMasters/slideMaster37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7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C5E7EDF-EDB8-4469-AB10-5CEB46FA85B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ftr" idx="28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9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7B2566D-F23E-4F27-8522-E313FBA9292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6"/>
          <p:cNvSpPr>
            <a:spLocks noGrp="1"/>
          </p:cNvSpPr>
          <p:nvPr>
            <p:ph type="dt" idx="30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 type="ftr" idx="31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7"/>
          <p:cNvSpPr>
            <a:spLocks noGrp="1"/>
          </p:cNvSpPr>
          <p:nvPr>
            <p:ph type="sldNum" idx="32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6842D67-8C28-4D60-9E95-DDB0F049227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8"/>
          <p:cNvSpPr>
            <a:spLocks noGrp="1"/>
          </p:cNvSpPr>
          <p:nvPr>
            <p:ph type="dt" idx="33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8"/>
          <p:cNvSpPr>
            <a:spLocks noGrp="1"/>
          </p:cNvSpPr>
          <p:nvPr>
            <p:ph type="ftr" idx="34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9"/>
          <p:cNvSpPr>
            <a:spLocks noGrp="1"/>
          </p:cNvSpPr>
          <p:nvPr>
            <p:ph type="sldNum" idx="35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813A1CE-3AC3-452B-BAFF-EE0037873B0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10"/>
          <p:cNvSpPr>
            <a:spLocks noGrp="1"/>
          </p:cNvSpPr>
          <p:nvPr>
            <p:ph type="dt" idx="36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ftr" idx="37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ldNum" idx="38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18930FD-78B4-439C-957D-37D2DBB7EB8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dt" idx="39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ftr" idx="40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sldNum" idx="41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44FF79E-E343-44C7-8B1B-4BA40BDC4BD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dt" idx="42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ftr" idx="43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sldNum" idx="44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58A4EA0-FF53-4EE1-A356-259C4F9FD54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dt" idx="45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ftr" idx="46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sldNum" idx="47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103B820-93C1-4DB6-8E5A-60030ABDBEB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dt" idx="48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ftr" idx="49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sldNum" idx="50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4303471-597F-400A-96DD-8B80123C70B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dt" idx="51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ftr" idx="52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sldNum" idx="53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D614E1A-5175-4D85-808A-65BD0EFF2EC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dt" idx="54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ftr" idx="55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6"/>
          <p:cNvSpPr>
            <a:spLocks noGrp="1"/>
          </p:cNvSpPr>
          <p:nvPr>
            <p:ph type="sldNum" idx="56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14487EF-FF22-42D9-80A9-0A9BC4E5826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7"/>
          <p:cNvSpPr>
            <a:spLocks noGrp="1"/>
          </p:cNvSpPr>
          <p:nvPr>
            <p:ph type="dt" idx="57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90AB97F-80F5-4F6D-96D2-89549949BC7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ftr" idx="58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sldNum" idx="59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9D42239-952B-472B-927A-AD6F68436AC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dt" idx="60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ftr" idx="61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6"/>
          <p:cNvSpPr>
            <a:spLocks noGrp="1"/>
          </p:cNvSpPr>
          <p:nvPr>
            <p:ph type="sldNum" idx="62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A37559A-D117-42A9-9572-CAA324A18E3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7"/>
          <p:cNvSpPr>
            <a:spLocks noGrp="1"/>
          </p:cNvSpPr>
          <p:nvPr>
            <p:ph type="dt" idx="63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ftr" idx="64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sldNum" idx="65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59FE53C-99C4-4E9C-A525-1EB0A5384D5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dt" idx="66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6"/>
          <p:cNvSpPr>
            <a:spLocks noGrp="1"/>
          </p:cNvSpPr>
          <p:nvPr>
            <p:ph type="ftr" idx="67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7"/>
          <p:cNvSpPr>
            <a:spLocks noGrp="1"/>
          </p:cNvSpPr>
          <p:nvPr>
            <p:ph type="sldNum" idx="68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FBA557D-7245-4404-AAA4-3887305F867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8"/>
          <p:cNvSpPr>
            <a:spLocks noGrp="1"/>
          </p:cNvSpPr>
          <p:nvPr>
            <p:ph type="dt" idx="69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8"/>
          <p:cNvSpPr>
            <a:spLocks noGrp="1"/>
          </p:cNvSpPr>
          <p:nvPr>
            <p:ph type="ftr" idx="70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9"/>
          <p:cNvSpPr>
            <a:spLocks noGrp="1"/>
          </p:cNvSpPr>
          <p:nvPr>
            <p:ph type="sldNum" idx="71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E7B72E9-1939-4F67-8306-79BFA6B3C08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10"/>
          <p:cNvSpPr>
            <a:spLocks noGrp="1"/>
          </p:cNvSpPr>
          <p:nvPr>
            <p:ph type="dt" idx="72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ftr" idx="73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sldNum" idx="74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DFC1BEA-1360-4861-98A4-B112FD16BBC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dt" idx="75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ftr" idx="76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sldNum" idx="77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841152C-2843-4952-8165-E26FA0CB150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dt" idx="78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ftr" idx="79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sldNum" idx="80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CB4CA10-A55B-4715-B23E-BD2BC550CE4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dt" idx="81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ftr" idx="82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sldNum" idx="83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7794DEA-B887-4666-9F45-2E35D26CB62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dt" idx="84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ftr" idx="85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sldNum" idx="86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18B59C1-386C-4DC1-8312-E8E890339DA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dt" idx="87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1F69167-1070-4F74-90C8-D89AF454A18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ftr" idx="88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sldNum" idx="89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1D12661-2AAA-427B-8E53-6AB9B1F266F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dt" idx="90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 type="ftr" idx="91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PlaceHolder 6"/>
          <p:cNvSpPr>
            <a:spLocks noGrp="1"/>
          </p:cNvSpPr>
          <p:nvPr>
            <p:ph type="sldNum" idx="92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BE3B232-3D1A-4B74-B3CD-8321D2B78AE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PlaceHolder 7"/>
          <p:cNvSpPr>
            <a:spLocks noGrp="1"/>
          </p:cNvSpPr>
          <p:nvPr>
            <p:ph type="dt" idx="93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ftr" idx="94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6"/>
          <p:cNvSpPr>
            <a:spLocks noGrp="1"/>
          </p:cNvSpPr>
          <p:nvPr>
            <p:ph type="sldNum" idx="95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CA93D30-3771-468A-9005-A637346852C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PlaceHolder 7"/>
          <p:cNvSpPr>
            <a:spLocks noGrp="1"/>
          </p:cNvSpPr>
          <p:nvPr>
            <p:ph type="dt" idx="96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ftr" idx="97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6"/>
          <p:cNvSpPr>
            <a:spLocks noGrp="1"/>
          </p:cNvSpPr>
          <p:nvPr>
            <p:ph type="sldNum" idx="98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A5169A0-D6A2-4B29-8B4C-96A6123FB6E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7"/>
          <p:cNvSpPr>
            <a:spLocks noGrp="1"/>
          </p:cNvSpPr>
          <p:nvPr>
            <p:ph type="dt" idx="99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 type="ftr" idx="100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5"/>
          <p:cNvSpPr>
            <a:spLocks noGrp="1"/>
          </p:cNvSpPr>
          <p:nvPr>
            <p:ph type="sldNum" idx="101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6762447-3F74-408E-8682-33C76052C18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PlaceHolder 6"/>
          <p:cNvSpPr>
            <a:spLocks noGrp="1"/>
          </p:cNvSpPr>
          <p:nvPr>
            <p:ph type="dt" idx="102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PlaceHolder 6"/>
          <p:cNvSpPr>
            <a:spLocks noGrp="1"/>
          </p:cNvSpPr>
          <p:nvPr>
            <p:ph type="ftr" idx="103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7"/>
          <p:cNvSpPr>
            <a:spLocks noGrp="1"/>
          </p:cNvSpPr>
          <p:nvPr>
            <p:ph type="sldNum" idx="104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A8D2187-C5F3-48A4-9D49-85041862024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8"/>
          <p:cNvSpPr>
            <a:spLocks noGrp="1"/>
          </p:cNvSpPr>
          <p:nvPr>
            <p:ph type="dt" idx="105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PlaceHolder 8"/>
          <p:cNvSpPr>
            <a:spLocks noGrp="1"/>
          </p:cNvSpPr>
          <p:nvPr>
            <p:ph type="ftr" idx="106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9"/>
          <p:cNvSpPr>
            <a:spLocks noGrp="1"/>
          </p:cNvSpPr>
          <p:nvPr>
            <p:ph type="sldNum" idx="107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839D271-4A4B-49C9-9FE1-ADB09F9D4C4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10"/>
          <p:cNvSpPr>
            <a:spLocks noGrp="1"/>
          </p:cNvSpPr>
          <p:nvPr>
            <p:ph type="dt" idx="108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ftr" idx="109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sldNum" idx="110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8C3C8F4-BB62-4847-85E0-6A33C9B92C1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dt" idx="111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ftr" idx="112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sldNum" idx="113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55909C6-A002-4856-9EA5-CFFFB98F4B3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 type="dt" idx="114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 type="ftr" idx="115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PlaceHolder 4"/>
          <p:cNvSpPr>
            <a:spLocks noGrp="1"/>
          </p:cNvSpPr>
          <p:nvPr>
            <p:ph type="sldNum" idx="116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5C2B9B6-FBEC-4EEC-A250-1D9A3E90E3E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5"/>
          <p:cNvSpPr>
            <a:spLocks noGrp="1"/>
          </p:cNvSpPr>
          <p:nvPr>
            <p:ph type="dt" idx="117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0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1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7DCFE10-4E58-4E2A-AE95-348871A1E9E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dt" idx="12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PlaceHolder 4"/>
          <p:cNvSpPr>
            <a:spLocks noGrp="1"/>
          </p:cNvSpPr>
          <p:nvPr>
            <p:ph type="ftr" idx="118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PlaceHolder 5"/>
          <p:cNvSpPr>
            <a:spLocks noGrp="1"/>
          </p:cNvSpPr>
          <p:nvPr>
            <p:ph type="sldNum" idx="119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3E3CB85-7FCE-4892-908B-82F2813194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PlaceHolder 6"/>
          <p:cNvSpPr>
            <a:spLocks noGrp="1"/>
          </p:cNvSpPr>
          <p:nvPr>
            <p:ph type="dt" idx="120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ftr" idx="121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 type="sldNum" idx="122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1E4A90D-9ED8-4BB8-8D6D-DF4C7A57E03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 type="dt" idx="123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ftr" idx="124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 type="sldNum" idx="125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89D7FAD-CE9C-4D79-93D5-D6A58BCBD81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dt" idx="126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PlaceHolder 5"/>
          <p:cNvSpPr>
            <a:spLocks noGrp="1"/>
          </p:cNvSpPr>
          <p:nvPr>
            <p:ph type="ftr" idx="127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PlaceHolder 6"/>
          <p:cNvSpPr>
            <a:spLocks noGrp="1"/>
          </p:cNvSpPr>
          <p:nvPr>
            <p:ph type="sldNum" idx="128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D87732E-BEC7-4717-862C-7C78B138B46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PlaceHolder 7"/>
          <p:cNvSpPr>
            <a:spLocks noGrp="1"/>
          </p:cNvSpPr>
          <p:nvPr>
            <p:ph type="dt" idx="129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PlaceHolder 5"/>
          <p:cNvSpPr>
            <a:spLocks noGrp="1"/>
          </p:cNvSpPr>
          <p:nvPr>
            <p:ph type="ftr" idx="130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PlaceHolder 6"/>
          <p:cNvSpPr>
            <a:spLocks noGrp="1"/>
          </p:cNvSpPr>
          <p:nvPr>
            <p:ph type="sldNum" idx="131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2C9444F-0676-4AF4-A59F-2EEB58B1777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PlaceHolder 7"/>
          <p:cNvSpPr>
            <a:spLocks noGrp="1"/>
          </p:cNvSpPr>
          <p:nvPr>
            <p:ph type="dt" idx="132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PlaceHolder 5"/>
          <p:cNvSpPr>
            <a:spLocks noGrp="1"/>
          </p:cNvSpPr>
          <p:nvPr>
            <p:ph type="ftr" idx="133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PlaceHolder 6"/>
          <p:cNvSpPr>
            <a:spLocks noGrp="1"/>
          </p:cNvSpPr>
          <p:nvPr>
            <p:ph type="sldNum" idx="134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B90FE69-1316-4CA4-BCAC-7747FC32BFD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PlaceHolder 7"/>
          <p:cNvSpPr>
            <a:spLocks noGrp="1"/>
          </p:cNvSpPr>
          <p:nvPr>
            <p:ph type="dt" idx="135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PlaceHolder 4"/>
          <p:cNvSpPr>
            <a:spLocks noGrp="1"/>
          </p:cNvSpPr>
          <p:nvPr>
            <p:ph type="ftr" idx="136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PlaceHolder 5"/>
          <p:cNvSpPr>
            <a:spLocks noGrp="1"/>
          </p:cNvSpPr>
          <p:nvPr>
            <p:ph type="sldNum" idx="137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BE93E70-A540-4488-BC4D-62236B2F9A5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PlaceHolder 6"/>
          <p:cNvSpPr>
            <a:spLocks noGrp="1"/>
          </p:cNvSpPr>
          <p:nvPr>
            <p:ph type="dt" idx="138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PlaceHolder 6"/>
          <p:cNvSpPr>
            <a:spLocks noGrp="1"/>
          </p:cNvSpPr>
          <p:nvPr>
            <p:ph type="ftr" idx="139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PlaceHolder 7"/>
          <p:cNvSpPr>
            <a:spLocks noGrp="1"/>
          </p:cNvSpPr>
          <p:nvPr>
            <p:ph type="sldNum" idx="140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E3BD4D9-D226-474D-9A17-5AD284B8029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PlaceHolder 8"/>
          <p:cNvSpPr>
            <a:spLocks noGrp="1"/>
          </p:cNvSpPr>
          <p:nvPr>
            <p:ph type="dt" idx="141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PlaceHolder 8"/>
          <p:cNvSpPr>
            <a:spLocks noGrp="1"/>
          </p:cNvSpPr>
          <p:nvPr>
            <p:ph type="ftr" idx="142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PlaceHolder 9"/>
          <p:cNvSpPr>
            <a:spLocks noGrp="1"/>
          </p:cNvSpPr>
          <p:nvPr>
            <p:ph type="sldNum" idx="143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FFF368B-3B55-4A60-A94E-33D806E13A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PlaceHolder 10"/>
          <p:cNvSpPr>
            <a:spLocks noGrp="1"/>
          </p:cNvSpPr>
          <p:nvPr>
            <p:ph type="dt" idx="144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ftr" idx="13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sldNum" idx="14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6AE5C1B-2B1B-4B37-8AEC-0CDFBB71571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dt" idx="15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ftr" idx="16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ldNum" idx="17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A6CA9F9-B35C-41C9-BFA1-984925EE5A7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18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9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20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00C87D8-462B-4495-A8DB-696361ABE92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dt" idx="21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ftr" idx="22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sldNum" idx="23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83A4A5B-BE17-4D1C-AFC8-825064FA10C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dt" idx="24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ftr" idx="25"/>
          </p:nvPr>
        </p:nvSpPr>
        <p:spPr>
          <a:xfrm>
            <a:off x="3447360" y="5165280"/>
            <a:ext cx="318960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sldNum" idx="26"/>
          </p:nvPr>
        </p:nvSpPr>
        <p:spPr>
          <a:xfrm>
            <a:off x="722736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D095024-EE53-411A-9A37-2DCF5338824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dt" idx="27"/>
          </p:nvPr>
        </p:nvSpPr>
        <p:spPr>
          <a:xfrm>
            <a:off x="504000" y="5165280"/>
            <a:ext cx="2342880" cy="38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25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37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2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3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6240" cy="94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6624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6240" cy="94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6624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6240" cy="94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6624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6240" cy="94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6624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6240" cy="94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6624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6240" cy="94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66240" cy="32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 I am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"/>
          <p:cNvSpPr/>
          <p:nvPr/>
        </p:nvSpPr>
        <p:spPr>
          <a:xfrm>
            <a:off x="504000" y="2725920"/>
            <a:ext cx="9068760" cy="48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Above is title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Application>LibreOffice/25.8.2.2$Windows_X86_64 LibreOffice_project/d401f2107ccab8f924a8e2df40f573aab7605b6f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2025-10-22T00:45:25Z</dcterms:created>
  <dc:creator/>
  <dc:description/>
  <dc:language>en-US</dc:language>
  <cp:lastModifiedBy/>
  <dcterms:modified xsi:type="dcterms:W3CDTF">2025-10-24T17:26:27Z</dcterms:modified>
  <cp:revision>26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